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8"/>
  </p:notesMasterIdLst>
  <p:sldIdLst>
    <p:sldId id="256" r:id="rId2"/>
    <p:sldId id="258" r:id="rId3"/>
    <p:sldId id="261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/>
    <p:restoredTop sz="93750"/>
  </p:normalViewPr>
  <p:slideViewPr>
    <p:cSldViewPr snapToGrid="0" snapToObjects="1">
      <p:cViewPr varScale="1">
        <p:scale>
          <a:sx n="72" d="100"/>
          <a:sy n="72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63774-17EF-0745-BA2C-DF2CFA9D381C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DEC7C-B8DE-8B43-97F5-7BD6F605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DEC7C-B8DE-8B43-97F5-7BD6F605E9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4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3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4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5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4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5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5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0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2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7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597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62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wl.excelsior.edu/grammar-essentials/common-errors/common-errors-quotation-erro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arlissy.blogspot.com/2011/04/what-are-your-magic-numbers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Digital_clock_changing_numbers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14975-635B-42B2-A2AB-E218332E4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40" b="24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F5F11-E104-DF46-8324-DDD4D5010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EC66A-5B98-B842-B65D-2FAE0D940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26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1C740E87-A8F0-4398-BD6C-D1849A8B4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008A75A2-5E77-994B-AF1C-6F7706D7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676" b="9054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8DAA-0D88-A94C-9CF8-3CE742A0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1410-BB16-1540-8A92-B0E60D200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Font typeface="Wingdings" pitchFamily="2" charset="2"/>
              <a:buChar char="q"/>
            </a:pPr>
            <a:r>
              <a:rPr lang="en-US" dirty="0"/>
              <a:t>O clock is a type of time that the big hand is always pointing to the twelve and the little hand is pointing to what O clock it is FOR EXAMPLE THIS CLOCK IS O CLOCK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Did you know </a:t>
            </a:r>
          </a:p>
          <a:p>
            <a:pPr marL="0" indent="0">
              <a:buNone/>
            </a:pPr>
            <a:r>
              <a:rPr lang="en-US" dirty="0"/>
              <a:t>That o clock</a:t>
            </a:r>
          </a:p>
          <a:p>
            <a:pPr marL="0" indent="0">
              <a:buNone/>
            </a:pPr>
            <a:r>
              <a:rPr lang="en-US" dirty="0"/>
              <a:t>means   on</a:t>
            </a:r>
          </a:p>
          <a:p>
            <a:pPr marL="0" indent="0">
              <a:buNone/>
            </a:pPr>
            <a:r>
              <a:rPr lang="en-US" dirty="0"/>
              <a:t>the clock                                 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3550F302-A650-5343-9A34-FCAFDA266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93976" y="2921239"/>
            <a:ext cx="2724524" cy="27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7643-5666-0D48-8CED-E8ECC5F175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9120" y="1125538"/>
            <a:ext cx="4076700" cy="4606925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PAST AND TO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C898B87-E975-334F-92F9-6E6A2AEBA2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9125" y="1125538"/>
            <a:ext cx="6492875" cy="46069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I’ve heard you’ve been working on time so I’m teaching you a bit more about time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There are two things in time that shows you when something is going to a certain time or if something is past a certain time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These are called past and to. Past is on the right of the clock and that leaves to on the left</a:t>
            </a:r>
          </a:p>
        </p:txBody>
      </p:sp>
    </p:spTree>
    <p:extLst>
      <p:ext uri="{BB962C8B-B14F-4D97-AF65-F5344CB8AC3E}">
        <p14:creationId xmlns:p14="http://schemas.microsoft.com/office/powerpoint/2010/main" val="73723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949678-C32A-4331-AFAA-7B107D5DF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76220" y="-269998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B304F-A55B-F648-BE25-4F1069AA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27" y="1153886"/>
            <a:ext cx="3374265" cy="971306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DIGITAL and ANALOG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34FF-10B5-1A41-89D6-40DD4683C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26" y="2266683"/>
            <a:ext cx="3374265" cy="2704562"/>
          </a:xfrm>
        </p:spPr>
        <p:txBody>
          <a:bodyPr>
            <a:normAutofit/>
          </a:bodyPr>
          <a:lstStyle/>
          <a:p>
            <a:r>
              <a:rPr lang="en-US" dirty="0"/>
              <a:t>There are two types of time, digital and analog, analog is a clock like a clock on the wall and an analog has hands on it, digital is a clock that has no hands and it has a number at the start based by how many hours past twelve it is.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A6D3C197-B4EB-1D48-AA10-82EC1A79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59823" y="4587240"/>
            <a:ext cx="18600920" cy="4126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CAA9AD-F56B-0E4A-9FAD-0DAB6FF661A4}"/>
              </a:ext>
            </a:extLst>
          </p:cNvPr>
          <p:cNvSpPr txBox="1"/>
          <p:nvPr/>
        </p:nvSpPr>
        <p:spPr>
          <a:xfrm>
            <a:off x="-1473200" y="1593814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creativecommons.org/licenses/by-sa/3.0/"/>
              </a:rPr>
              <a:t>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36549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07516-5E4B-4B73-9DC2-4012F23B2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CF4A6-E9C2-7447-BC68-41CB4769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27" y="1153886"/>
            <a:ext cx="3374265" cy="971306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QUARTER TO and QUARTER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5A0F-5F7C-AF43-B300-CE09B7448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26" y="2266683"/>
            <a:ext cx="3374265" cy="2704562"/>
          </a:xfrm>
        </p:spPr>
        <p:txBody>
          <a:bodyPr>
            <a:normAutofit/>
          </a:bodyPr>
          <a:lstStyle/>
          <a:p>
            <a:r>
              <a:rPr lang="en-US" dirty="0"/>
              <a:t>quarter past and quarter to means 15 past or to.</a:t>
            </a:r>
          </a:p>
        </p:txBody>
      </p:sp>
    </p:spTree>
    <p:extLst>
      <p:ext uri="{BB962C8B-B14F-4D97-AF65-F5344CB8AC3E}">
        <p14:creationId xmlns:p14="http://schemas.microsoft.com/office/powerpoint/2010/main" val="1395566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33D3D"/>
      </a:dk2>
      <a:lt2>
        <a:srgbClr val="E6E8E2"/>
      </a:lt2>
      <a:accent1>
        <a:srgbClr val="7349EA"/>
      </a:accent1>
      <a:accent2>
        <a:srgbClr val="445CDD"/>
      </a:accent2>
      <a:accent3>
        <a:srgbClr val="2996E7"/>
      </a:accent3>
      <a:accent4>
        <a:srgbClr val="14B6B7"/>
      </a:accent4>
      <a:accent5>
        <a:srgbClr val="21BB7C"/>
      </a:accent5>
      <a:accent6>
        <a:srgbClr val="14BC32"/>
      </a:accent6>
      <a:hlink>
        <a:srgbClr val="31937B"/>
      </a:hlink>
      <a:folHlink>
        <a:srgbClr val="848484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191</Words>
  <Application>Microsoft Macintosh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 Nova Light</vt:lpstr>
      <vt:lpstr>Calibri</vt:lpstr>
      <vt:lpstr>Wingdings</vt:lpstr>
      <vt:lpstr>Wingdings 2</vt:lpstr>
      <vt:lpstr>DividendVTI</vt:lpstr>
      <vt:lpstr>TIME</vt:lpstr>
      <vt:lpstr>PowerPoint Presentation</vt:lpstr>
      <vt:lpstr>O CLOCK</vt:lpstr>
      <vt:lpstr>PAST AND TO </vt:lpstr>
      <vt:lpstr>DIGITAL and ANALOG</vt:lpstr>
      <vt:lpstr>QUARTER TO and QUARTER PAST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</dc:title>
  <dc:creator>Microsoft Office User</dc:creator>
  <cp:lastModifiedBy>Microsoft Office User</cp:lastModifiedBy>
  <cp:revision>6</cp:revision>
  <dcterms:created xsi:type="dcterms:W3CDTF">2019-11-27T17:02:20Z</dcterms:created>
  <dcterms:modified xsi:type="dcterms:W3CDTF">2019-11-29T08:22:36Z</dcterms:modified>
</cp:coreProperties>
</file>